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4" r:id="rId3"/>
    <p:sldId id="259" r:id="rId4"/>
    <p:sldId id="260" r:id="rId5"/>
    <p:sldId id="261" r:id="rId6"/>
    <p:sldId id="262" r:id="rId7"/>
    <p:sldId id="257" r:id="rId8"/>
    <p:sldId id="263" r:id="rId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98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50CBDA-5CDF-3A45-8642-B5AA769E57B9}" v="299" dt="2023-11-16T21:12:52.2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42"/>
    <p:restoredTop sz="94673"/>
  </p:normalViewPr>
  <p:slideViewPr>
    <p:cSldViewPr snapToGrid="0">
      <p:cViewPr varScale="1">
        <p:scale>
          <a:sx n="122" d="100"/>
          <a:sy n="122" d="100"/>
        </p:scale>
        <p:origin x="20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138B2C-6A0F-3E42-A02E-FDC2B8025C42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843DE-CD5C-BF47-AA4D-9B1328A8C9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48501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843DE-CD5C-BF47-AA4D-9B1328A8C9CF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3591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3A1D81-EDA3-0DD4-03A9-E8EFEB0FA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CA0A4B6-634A-FD1C-5D12-3062BDFB9F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9694D80-467D-772C-993B-079523B10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B0E83-9CCA-6641-BC4C-79CE7C7692F8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EC58328-BD44-887B-83FD-E629655A5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A2D216E-A7AB-50DB-6904-EDEA2C84A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9F19C-5B47-2941-A381-0517F18CF4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16536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401522-8D5D-388C-8E5D-3D8119BEE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7EA2DBC-92BF-1E6E-3DF6-747BD37701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E9D15CA-ABEC-B0E2-29C8-8304C5131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B0E83-9CCA-6641-BC4C-79CE7C7692F8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2EB154-A741-602F-ADA4-E39814372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79DB32-BDB4-E6E0-2A70-5702DFCB0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9F19C-5B47-2941-A381-0517F18CF4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89816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13CB47B-2A81-93DB-CEFB-CF19D4A525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0A7108E-2554-862E-6E39-628753F849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7CA9209-C35E-F1F9-FCBC-F463A21C2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B0E83-9CCA-6641-BC4C-79CE7C7692F8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35B672A-6C1E-00CD-8546-DB9D56642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E430F37-79AE-3407-9EEC-ED8A6782B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9F19C-5B47-2941-A381-0517F18CF4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1913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769A54-D0F4-4695-3709-FD821B531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7047281-D56E-97B8-8001-8B9E0257F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FE8BBE-7879-AB01-6098-C3AA4492E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B0E83-9CCA-6641-BC4C-79CE7C7692F8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35B8CF7-0881-1196-B34D-A19325743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57ED95E-01FA-C87D-C9A0-063A82BED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9F19C-5B47-2941-A381-0517F18CF4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77927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633418-0720-63C7-A963-E3AD34B58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6596DD6-B38E-DF21-4489-0C1CF80364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1D0EE32-E34C-1360-3C4D-C475309F7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B0E83-9CCA-6641-BC4C-79CE7C7692F8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B347768-73A2-CE34-990D-233C66D2B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0B11A04-E5EF-BCDE-76CA-668D6C7C0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9F19C-5B47-2941-A381-0517F18CF4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7074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69A821-04C7-6A50-10E9-AD694E4BB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6EB9D90-9872-5879-9015-53C0F96D07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FD12424-9025-23A6-A891-7E7110AA30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21C1910-BA87-2BAB-5AB3-C513BD5BF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B0E83-9CCA-6641-BC4C-79CE7C7692F8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E2FA200-919B-35B5-8F0D-1B118DBD6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F737639-66AA-F91C-8AAA-20999EC48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9F19C-5B47-2941-A381-0517F18CF4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8655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C0EC0A-95E9-978A-8001-5E3B84EBF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133F366-2544-2B64-A90E-1CC1F6D42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89C3DB1-8358-E88C-E44A-E85F986417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C7FDFB6-EC68-3392-9737-D2DEF33A2E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646C475-595C-F3A9-B1AC-3A79F0183E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78C3248-24E3-B2FA-09BA-A6D4C5A1F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B0E83-9CCA-6641-BC4C-79CE7C7692F8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AC09DBA-FF09-D6C0-0746-1E97BB612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187CD62-6102-3155-1E78-BE08E970E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9F19C-5B47-2941-A381-0517F18CF4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31010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4A4BB5-4C08-40B9-97DE-4D551181F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478E315-2794-97C6-9A5A-F2809F33C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B0E83-9CCA-6641-BC4C-79CE7C7692F8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26EF593-DE5F-4607-0204-2B829D74B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87EE594-764B-735C-E633-25C8ADD67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9F19C-5B47-2941-A381-0517F18CF4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1271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3955118-97B6-FC01-B4B2-F91AD0FAB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B0E83-9CCA-6641-BC4C-79CE7C7692F8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23180BD-1B46-094E-E69C-4E2B30276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E708188-2B6B-CDF5-1582-2F5815AA9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9F19C-5B47-2941-A381-0517F18CF4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88832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A5D9EC-42F8-BDF8-E4A2-564E96475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666D9C-EB12-42F7-C44F-F5D06E9F3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6ECDB34-B612-6ACF-A342-94E9DE5E42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E11FD27-ECD1-88B4-0C3E-C514064B6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B0E83-9CCA-6641-BC4C-79CE7C7692F8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C2471BF-7916-E029-8171-BB460044B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279389F-C7F6-9C0A-0170-0E9EBB79F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9F19C-5B47-2941-A381-0517F18CF4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5948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3788E9-4912-50EA-DF51-600332245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2B3DBFE-B13E-C6BD-5F60-B6AC423A53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1AA4B55-6139-7B04-A509-AF600087DE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A8173BC-99A1-4F53-97A8-460679696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B0E83-9CCA-6641-BC4C-79CE7C7692F8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593491-5A38-38E6-F7E5-29D314E66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9669A10-F678-43A6-10F4-DC813304E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9F19C-5B47-2941-A381-0517F18CF4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2824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932A90A-4642-BB9D-FDC3-2C1CECAE6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DFDB5F3-714B-EC56-8F3C-703C26D371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68B7E30-2B3C-F992-FD1F-A8BB80FA71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0B0E83-9CCA-6641-BC4C-79CE7C7692F8}" type="datetimeFigureOut">
              <a:rPr lang="es-ES" smtClean="0"/>
              <a:t>16/11/23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8CC5B2C-9499-A6F4-1FFC-6B9F83D0AE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0B3725-6249-DCC4-3F33-747BC4A4F9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29F19C-5B47-2941-A381-0517F18CF4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6799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127.0.0.1:5000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21B44FFC-8D88-2864-FAF6-791D032A10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83" r="5907"/>
          <a:stretch/>
        </p:blipFill>
        <p:spPr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8DC65342-B0C4-DBC6-1111-C857F95F2B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59775" y="4330769"/>
            <a:ext cx="3207578" cy="252723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Grupo 04: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Jorge Kessler Martín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Guillermo López García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Eduardo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Ariño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Pelegrín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Jorge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Cordobés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Delgado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George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Alexandru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Stan</a:t>
            </a:r>
          </a:p>
        </p:txBody>
      </p:sp>
      <p:pic>
        <p:nvPicPr>
          <p:cNvPr id="6" name="Imagen 5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3C7661AD-6827-A414-0B3B-0F1475A29A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8377" y="297069"/>
            <a:ext cx="3930374" cy="3930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036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89CA32C-D5D5-F44E-8D1A-7740264A98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Application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based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following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datasets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1"/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Actividades Culturales y de Ocio Municipal en los próximos 100 días</a:t>
            </a:r>
          </a:p>
          <a:p>
            <a:pPr lvl="2"/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Centros Culturales Municipales</a:t>
            </a:r>
          </a:p>
          <a:p>
            <a:pPr lvl="2"/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Museos de la ciudad de Madrid</a:t>
            </a:r>
            <a:b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Documented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meaning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each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field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datasets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licensed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under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CC BY-SA 4.0 International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A0B7F677-A991-76A8-C82A-B9AD357F07C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325563"/>
          </a:xfrm>
          <a:prstGeom prst="rect">
            <a:avLst/>
          </a:prstGeom>
          <a:solidFill>
            <a:srgbClr val="3498DB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     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MadCulturalEvents</a:t>
            </a: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6CBD1235-1E51-5B0A-AFE0-5D38D0624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7655" y="330986"/>
            <a:ext cx="1854200" cy="31750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7C03E75A-ECC4-D506-81D8-0354C074B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7519" y="739767"/>
            <a:ext cx="1894336" cy="264326"/>
          </a:xfrm>
          <a:prstGeom prst="rect">
            <a:avLst/>
          </a:prstGeom>
        </p:spPr>
      </p:pic>
      <p:pic>
        <p:nvPicPr>
          <p:cNvPr id="13" name="Imagen 12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ADD87A86-BAB1-B8CA-95AE-3F0C7802D7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5965" y="5336213"/>
            <a:ext cx="1513690" cy="151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098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FAB6EA96-5244-3813-4361-A4D41681711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1456" y="1776618"/>
            <a:ext cx="8520544" cy="1674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OpenRefine | Escuela de Datos">
            <a:extLst>
              <a:ext uri="{FF2B5EF4-FFF2-40B4-BE49-F238E27FC236}">
                <a16:creationId xmlns:a16="http://schemas.microsoft.com/office/drawing/2014/main" id="{E885EB03-71DA-68F7-3448-91EA59037C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7" t="32000" r="16773" b="31733"/>
          <a:stretch/>
        </p:blipFill>
        <p:spPr bwMode="auto">
          <a:xfrm>
            <a:off x="5434753" y="294143"/>
            <a:ext cx="4215384" cy="1302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áfico 4">
            <a:extLst>
              <a:ext uri="{FF2B5EF4-FFF2-40B4-BE49-F238E27FC236}">
                <a16:creationId xmlns:a16="http://schemas.microsoft.com/office/drawing/2014/main" id="{D5A96F56-DBC1-99D6-FE3F-9C2B54548C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12357" y="4024855"/>
            <a:ext cx="1847174" cy="1938993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D2EE3EF1-7FC9-C897-2B94-E0FA85F2FCE3}"/>
              </a:ext>
            </a:extLst>
          </p:cNvPr>
          <p:cNvSpPr txBox="1"/>
          <p:nvPr/>
        </p:nvSpPr>
        <p:spPr>
          <a:xfrm>
            <a:off x="4123546" y="4024855"/>
            <a:ext cx="52888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Cleaning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organizing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JSON 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changes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made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Reconciliation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Wikidata</a:t>
            </a:r>
            <a:endParaRPr lang="es-E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36047C1-F67C-7D50-0B0A-E1886E115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623"/>
            <a:ext cx="3671456" cy="6858000"/>
          </a:xfrm>
          <a:solidFill>
            <a:srgbClr val="3498DB"/>
          </a:solidFill>
          <a:ln>
            <a:noFill/>
          </a:ln>
        </p:spPr>
        <p:txBody>
          <a:bodyPr/>
          <a:lstStyle/>
          <a:p>
            <a:pPr algn="ctr"/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cleaning</a:t>
            </a: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8861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27DA084-B2C7-ADE8-1C6E-F488AE5F8A0E}"/>
              </a:ext>
            </a:extLst>
          </p:cNvPr>
          <p:cNvSpPr txBox="1"/>
          <p:nvPr/>
        </p:nvSpPr>
        <p:spPr>
          <a:xfrm>
            <a:off x="3975651" y="6427904"/>
            <a:ext cx="79214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b="0" u="sng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http://</a:t>
            </a:r>
            <a:r>
              <a:rPr lang="es-ES" sz="1400" b="0" u="sng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www.madculturalevents.es</a:t>
            </a:r>
            <a:r>
              <a:rPr lang="es-ES" sz="1400" b="0" u="sng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/group04/</a:t>
            </a:r>
            <a:r>
              <a:rPr lang="es-ES" sz="1400" b="0" u="sng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ontology</a:t>
            </a:r>
            <a:r>
              <a:rPr lang="es-ES" sz="1400" b="0" u="sng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s-ES" sz="1400" b="0" u="sng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madculturalevents</a:t>
            </a:r>
            <a:r>
              <a:rPr lang="es-ES" sz="1400" b="0" u="sng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#</a:t>
            </a:r>
          </a:p>
        </p:txBody>
      </p:sp>
      <p:pic>
        <p:nvPicPr>
          <p:cNvPr id="6" name="Marcador de contenido 21">
            <a:extLst>
              <a:ext uri="{FF2B5EF4-FFF2-40B4-BE49-F238E27FC236}">
                <a16:creationId xmlns:a16="http://schemas.microsoft.com/office/drawing/2014/main" id="{BEDBD2C7-1FD8-F12F-F428-608DC7266E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78544" y="-665417"/>
            <a:ext cx="11715701" cy="6968913"/>
          </a:xfr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D369FCDD-17FC-4367-8716-D21A568D5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623"/>
            <a:ext cx="3671456" cy="6858000"/>
          </a:xfrm>
          <a:solidFill>
            <a:srgbClr val="3498DB"/>
          </a:solidFill>
          <a:ln>
            <a:noFill/>
          </a:ln>
        </p:spPr>
        <p:txBody>
          <a:bodyPr/>
          <a:lstStyle/>
          <a:p>
            <a:pPr algn="ctr"/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Ontology</a:t>
            </a: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4929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57820CCA-7E6B-1720-D171-229AF460F0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71456" y="0"/>
            <a:ext cx="8520544" cy="68580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134869C8-149B-E97B-3A9A-B7DBF2474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623"/>
            <a:ext cx="3671456" cy="6858000"/>
          </a:xfrm>
          <a:solidFill>
            <a:srgbClr val="3498DB"/>
          </a:solidFill>
          <a:ln>
            <a:noFill/>
          </a:ln>
        </p:spPr>
        <p:txBody>
          <a:bodyPr/>
          <a:lstStyle/>
          <a:p>
            <a:pPr algn="ctr"/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Vocabulary</a:t>
            </a: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551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78252C-4B46-09F9-BDC1-41FCDEE66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rgbClr val="3498DB"/>
          </a:solidFill>
          <a:ln>
            <a:noFill/>
          </a:ln>
        </p:spPr>
        <p:txBody>
          <a:bodyPr/>
          <a:lstStyle/>
          <a:p>
            <a:r>
              <a:rPr lang="es-ES" dirty="0"/>
              <a:t>     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Mapping</a:t>
            </a: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280884CB-26FE-56F2-48A6-282FCDA60C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966" y="1404659"/>
            <a:ext cx="4591527" cy="5393707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F52AD3D-D200-3B15-8DC2-DAA1C806A823}"/>
              </a:ext>
            </a:extLst>
          </p:cNvPr>
          <p:cNvSpPr txBox="1"/>
          <p:nvPr/>
        </p:nvSpPr>
        <p:spPr>
          <a:xfrm>
            <a:off x="6351105" y="4101512"/>
            <a:ext cx="561559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RML file 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mappings</a:t>
            </a:r>
            <a:endParaRPr lang="es-E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YML file 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mapping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rules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RDF file 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NTriples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Turtle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syntax</a:t>
            </a:r>
            <a:endParaRPr lang="es-E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2" descr="RML.io">
            <a:extLst>
              <a:ext uri="{FF2B5EF4-FFF2-40B4-BE49-F238E27FC236}">
                <a16:creationId xmlns:a16="http://schemas.microsoft.com/office/drawing/2014/main" id="{6139863D-C87F-4BE9-9A8C-9F6B78D93A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3275" y="503238"/>
            <a:ext cx="1101849" cy="1101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YARRRML's Matey">
            <a:extLst>
              <a:ext uri="{FF2B5EF4-FFF2-40B4-BE49-F238E27FC236}">
                <a16:creationId xmlns:a16="http://schemas.microsoft.com/office/drawing/2014/main" id="{84F12694-6705-2101-70D1-7192659861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500" y="503238"/>
            <a:ext cx="2806700" cy="280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48951D96-6D06-9913-4B78-61A857932DCC}"/>
              </a:ext>
            </a:extLst>
          </p:cNvPr>
          <p:cNvCxnSpPr/>
          <p:nvPr/>
        </p:nvCxnSpPr>
        <p:spPr>
          <a:xfrm>
            <a:off x="6125817" y="1581512"/>
            <a:ext cx="0" cy="5040000"/>
          </a:xfrm>
          <a:prstGeom prst="line">
            <a:avLst/>
          </a:prstGeom>
          <a:ln>
            <a:solidFill>
              <a:srgbClr val="3498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79039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6">
            <a:hlinkClick r:id="rId2"/>
            <a:extLst>
              <a:ext uri="{FF2B5EF4-FFF2-40B4-BE49-F238E27FC236}">
                <a16:creationId xmlns:a16="http://schemas.microsoft.com/office/drawing/2014/main" id="{BD4AEBA9-2E9C-12C2-126C-808F33E20E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727855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3FCD3A12-4BEC-CF22-C9E7-EE25E1E0856B}"/>
              </a:ext>
            </a:extLst>
          </p:cNvPr>
          <p:cNvSpPr txBox="1"/>
          <p:nvPr/>
        </p:nvSpPr>
        <p:spPr>
          <a:xfrm>
            <a:off x="248478" y="129210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010921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653E3650-6F61-756B-5642-EE170C3D3C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3509963"/>
          </a:xfrm>
          <a:solidFill>
            <a:srgbClr val="3498DB"/>
          </a:solidFill>
        </p:spPr>
        <p:txBody>
          <a:bodyPr/>
          <a:lstStyle/>
          <a:p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attention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541FCA0F-36AB-BF43-4743-93795B8F9E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00212"/>
            <a:ext cx="9144000" cy="492884"/>
          </a:xfrm>
        </p:spPr>
        <p:txBody>
          <a:bodyPr anchor="ctr"/>
          <a:lstStyle/>
          <a:p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Questions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4862467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127</Words>
  <Application>Microsoft Macintosh PowerPoint</Application>
  <PresentationFormat>Panorámica</PresentationFormat>
  <Paragraphs>33</Paragraphs>
  <Slides>8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Data analysis and cleaning</vt:lpstr>
      <vt:lpstr>Ontology</vt:lpstr>
      <vt:lpstr>Vocabulary</vt:lpstr>
      <vt:lpstr>      Mapping</vt:lpstr>
      <vt:lpstr>Presentación de PowerPoint</vt:lpstr>
      <vt:lpstr>Thank for your attention.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MadCulturalEvents</dc:title>
  <dc:creator>JORGE CORDOBES DELGADO</dc:creator>
  <cp:lastModifiedBy>JORGE CORDOBES DELGADO</cp:lastModifiedBy>
  <cp:revision>1</cp:revision>
  <dcterms:created xsi:type="dcterms:W3CDTF">2023-11-16T18:44:04Z</dcterms:created>
  <dcterms:modified xsi:type="dcterms:W3CDTF">2023-11-16T21:24:20Z</dcterms:modified>
</cp:coreProperties>
</file>